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  <p:embeddedFont>
      <p:font typeface="Raleway" pitchFamily="2" charset="0"/>
      <p:regular r:id="rId34"/>
      <p:bold r:id="rId35"/>
      <p:italic r:id="rId36"/>
      <p:boldItalic r:id="rId37"/>
    </p:embeddedFont>
    <p:embeddedFont>
      <p:font typeface="Source Sans Pro" panose="020B0503030403020204" pitchFamily="34" charset="0"/>
      <p:regular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86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b3a1635e5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34b3a1635e5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4df3401dd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g34df3401dd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b3a1635e5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34b3a1635e5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4b5b625160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34b5b625160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4b5b625160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34b5b625160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4b3a1635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34b3a1635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4b3a1635e5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34b3a1635e5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4b5d60a62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34b5d60a62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4b5d60a62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34b5d60a62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4b5d60a62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g34b5d60a62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0c5c1e7e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0c5c1e7e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cbf03a85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34cbf03a85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b5d60a62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g34b5d60a62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b3a1635e5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g34b3a1635e5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4df3401dd5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6" name="Google Shape;226;g34df3401dd5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89844a11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g3389844a11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4b3a1635e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g34b3a1635e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b5b6251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34b5b62516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4b3a1635e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34b3a1635e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b3a1635e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g34b3a1635e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4b3a1635e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34b3a1635e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df3401dd5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g34df3401dd5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●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○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950" y="4568875"/>
            <a:ext cx="371380" cy="46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351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#5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Font typeface="Noto Sans Symbols"/>
              <a:buNone/>
            </a:pPr>
            <a:r>
              <a:rPr lang="en" sz="3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Create Performance Task</a:t>
            </a:r>
            <a:endParaRPr sz="3600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80997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Let’s start by creating a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Notice that the functions turn_90() and go_straight() are almost the same.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only difference is using a negative speed in turn_90(), and a different delay.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 a list of lists (matrix) that uses this information.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list will draw one side and one turn.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data comes from the go_straight() and turn_90() function calls.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1375" y="4154850"/>
            <a:ext cx="6891100" cy="35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64845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Create a matrix: a list of lists.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more elements to the list to make a full square with four sides.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8725" y="2443775"/>
            <a:ext cx="5859825" cy="116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251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Modify the go_straight() function to traverse the list.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Change the name.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Traverse the list by item.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Each item in the list is another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need to extract the information from the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Then use the extracted data.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Delete the turn_90() function.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450" y="1022625"/>
            <a:ext cx="4099125" cy="208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5"/>
          <p:cNvSpPr txBox="1">
            <a:spLocks noGrp="1"/>
          </p:cNvSpPr>
          <p:nvPr>
            <p:ph type="title"/>
          </p:nvPr>
        </p:nvSpPr>
        <p:spPr>
          <a:xfrm>
            <a:off x="654625" y="2164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body" idx="1"/>
          </p:nvPr>
        </p:nvSpPr>
        <p:spPr>
          <a:xfrm>
            <a:off x="654625" y="839825"/>
            <a:ext cx="7229100" cy="11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Change the main program for testing.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1" name="Google Shape;151;p25" descr="Public Domain Clip Art Image | double star | ID: 13946473818135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2425" y="1610800"/>
            <a:ext cx="3671325" cy="235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947900" y="445025"/>
            <a:ext cx="757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5568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Revisit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59" name="Google Shape;159;p26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6326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6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83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6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8768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6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4617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6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994" y="2820355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6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69" y="3201693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6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2444" y="3568430"/>
            <a:ext cx="489750" cy="4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9926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most of the Create PT requirements are met.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How can you add an if statement to the move() function?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There are many ways.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One way is to add a second list for a different shape.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In this example, the shape will be a square made with left turns instead of right turns.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77" name="Google Shape;177;p28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2204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Add a second list for a second shape.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0600" y="1449303"/>
            <a:ext cx="5065451" cy="224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1934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Change the parameter in the function, for the button pressed.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 the parameter in an if statement to assign the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7325" y="1022600"/>
            <a:ext cx="3879175" cy="300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40779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Complete the main program for two button presses.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92" name="Google Shape;192;p30" descr="Public Domain Clip Art Image | double star | ID: 13946473818135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26" y="4630425"/>
            <a:ext cx="341699" cy="35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6200" y="916025"/>
            <a:ext cx="3222383" cy="36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"/>
          <p:cNvSpPr txBox="1">
            <a:spLocks noGrp="1"/>
          </p:cNvSpPr>
          <p:nvPr>
            <p:ph type="title"/>
          </p:nvPr>
        </p:nvSpPr>
        <p:spPr>
          <a:xfrm>
            <a:off x="947900" y="445025"/>
            <a:ext cx="7579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99" name="Google Shape;199;p31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5568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Revisit the PT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200" name="Google Shape;200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4915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1632613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08302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900" y="38768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24617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0650" y="2754751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25" y="3223276"/>
            <a:ext cx="618849" cy="54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610650" y="445025"/>
            <a:ext cx="82218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AP CSP Create Performance Task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610650" y="1068425"/>
            <a:ext cx="5688000" cy="4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Part of the AP Exam is to create a program that meets specific requirements: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●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91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614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92"/>
              <a:buFont typeface="Proxima Nova"/>
              <a:buChar char="○"/>
            </a:pPr>
            <a:r>
              <a:rPr lang="en" sz="2091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86250" y="1172674"/>
            <a:ext cx="2654950" cy="247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12" name="Google Shape;212;p32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Now that you have seen an example of a remix from the WhatIf program, can you think of any other ways to remix the project for the Create PT?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any more ideas you have for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3"/>
          <p:cNvSpPr txBox="1">
            <a:spLocks noGrp="1"/>
          </p:cNvSpPr>
          <p:nvPr>
            <p:ph type="title"/>
          </p:nvPr>
        </p:nvSpPr>
        <p:spPr>
          <a:xfrm>
            <a:off x="665500" y="4450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18" name="Google Shape;218;p33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2377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input and output.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Be prepared to explain the input and output of this program.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program has input through button presses.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a video, you want to show the button presses, or add a caption that explains the input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output is the lit LEDs and the CodeBot moving in a square.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a video, you want to show the movement and LEDs.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4"/>
          <p:cNvSpPr txBox="1">
            <a:spLocks noGrp="1"/>
          </p:cNvSpPr>
          <p:nvPr>
            <p:ph type="body" idx="1"/>
          </p:nvPr>
        </p:nvSpPr>
        <p:spPr>
          <a:xfrm>
            <a:off x="665500" y="1068425"/>
            <a:ext cx="8025000" cy="39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program needs to have a specific purpose and intended user.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purpose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of this program could be explained as a learning tool for children to help them learn left and right.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function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to draw a square turning left or right.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</a:t>
            </a:r>
            <a:r>
              <a:rPr lang="en" sz="2000" b="1">
                <a:latin typeface="Proxima Nova"/>
                <a:ea typeface="Proxima Nova"/>
                <a:cs typeface="Proxima Nova"/>
                <a:sym typeface="Proxima Nova"/>
              </a:rPr>
              <a:t>intended user</a:t>
            </a: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 is a young child who want to use a physical device to learn left and right.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title"/>
          </p:nvPr>
        </p:nvSpPr>
        <p:spPr>
          <a:xfrm>
            <a:off x="665500" y="216425"/>
            <a:ext cx="78621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body" idx="1"/>
          </p:nvPr>
        </p:nvSpPr>
        <p:spPr>
          <a:xfrm>
            <a:off x="665500" y="839825"/>
            <a:ext cx="8025000" cy="425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Final considerations.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6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need to explain how the lists manage complexity.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It looks like the lists just have repeated data, so someone could question why you don’t just use a loop.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lists allow you to change the shape easily, without having to go in the code to do it. For example, if you want a triangle instead of a square, you just change the data in the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Of if you want a smaller square, you just change the delay in the list.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Think of ways the list helps you manage complexity in this project.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3333"/>
              <a:buFont typeface="Arial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Things to know about the Create PT: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work with a partner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classmates can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Your teacher cannot help you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cannot use an assigned program for your project, but it can be similar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will be given 9 hours of class time to work on the project</a:t>
            </a:r>
            <a:endParaRPr sz="2000">
              <a:solidFill>
                <a:srgbClr val="040C28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51435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small and add components.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Start with what you know.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Don’t try something new that you don’t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This isn’t a time to learn something new, but to show what you know how to do.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000025" y="1292299"/>
            <a:ext cx="2713275" cy="2528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AP CSP Create Performance Task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61221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The Create PT is like a remix project: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During a remix, you looked at completed programs and reviewed what you learned.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either added to or created a program similar to your completed programs.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can do the same thing for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Let’s look at a program from a mission and remix it to meet the requirements of the Create PT.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l="18865" r="20784"/>
          <a:stretch/>
        </p:blipFill>
        <p:spPr>
          <a:xfrm>
            <a:off x="6918175" y="1292300"/>
            <a:ext cx="1795126" cy="167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567600" y="445025"/>
            <a:ext cx="82647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567625" y="1152475"/>
            <a:ext cx="48174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In CodeSpace, go to the Sandbox.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Open the project: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WhatIf_loops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File  Save As… and rename the file </a:t>
            </a:r>
            <a:r>
              <a:rPr lang="en" sz="2000" b="1" i="1">
                <a:latin typeface="Proxima Nova"/>
                <a:ea typeface="Proxima Nova"/>
                <a:cs typeface="Proxima Nova"/>
                <a:sym typeface="Proxima Nova"/>
              </a:rPr>
              <a:t>PT_CodeBot_Practice3</a:t>
            </a:r>
            <a:endParaRPr sz="2000" b="1" i="1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meet?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What PT requirements does it lack?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975" y="92350"/>
            <a:ext cx="2368325" cy="4543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947900" y="477650"/>
            <a:ext cx="7644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947900" y="1152475"/>
            <a:ext cx="4524000" cy="36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PT Requirements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Creates a list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Uses a list in a meaningful way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Has a function with a parameter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Parameter affects function execution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Function has: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If statement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○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Loop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04" name="Google Shape;104;p19" descr="File:Checkmark.sv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575" y="2430676"/>
            <a:ext cx="618849" cy="549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19" y="173138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219" y="385063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9701" y="136475"/>
            <a:ext cx="2393100" cy="459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19" y="218718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219" y="2746755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8119" y="3471580"/>
            <a:ext cx="489750" cy="48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descr="File:No-Symbol.png - Wikipedi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28219" y="4186305"/>
            <a:ext cx="489750" cy="4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654625" y="4450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17" name="Google Shape;117;p20"/>
          <p:cNvSpPr txBox="1">
            <a:spLocks noGrp="1"/>
          </p:cNvSpPr>
          <p:nvPr>
            <p:ph type="body" idx="1"/>
          </p:nvPr>
        </p:nvSpPr>
        <p:spPr>
          <a:xfrm>
            <a:off x="654625" y="993900"/>
            <a:ext cx="6793800" cy="38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This project barely meets one requirement.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But can you add code to it to meet the requirements?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Go to the Activity Guide and write down some possible program modifications.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654625" y="292625"/>
            <a:ext cx="78729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ct val="33333"/>
              <a:buNone/>
            </a:pPr>
            <a:r>
              <a:rPr lang="en" sz="3300"/>
              <a:t>Practice #3</a:t>
            </a:r>
            <a:endParaRPr sz="33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654625" y="916025"/>
            <a:ext cx="7996500" cy="37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On slide 4, it says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latin typeface="Proxima Nova"/>
                <a:ea typeface="Proxima Nova"/>
                <a:cs typeface="Proxima Nova"/>
                <a:sym typeface="Proxima Nova"/>
              </a:rPr>
              <a:t>“Don’t try something new that you don’t know how to do.”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For this practice lesson, you are going to do something new.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You are going to use a list of lists, which is also called a matrix.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Proxima Nova"/>
              <a:buChar char="●"/>
            </a:pPr>
            <a:r>
              <a:rPr lang="en" sz="2000">
                <a:latin typeface="Proxima Nova"/>
                <a:ea typeface="Proxima Nova"/>
                <a:cs typeface="Proxima Nova"/>
                <a:sym typeface="Proxima Nova"/>
              </a:rPr>
              <a:t>Do your best. If this lesson is confusing, just remember that you don’t have to use a matrix in your Create PT project.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1107</Words>
  <Application>Microsoft Office PowerPoint</Application>
  <PresentationFormat>On-screen Show (16:9)</PresentationFormat>
  <Paragraphs>130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Noto Sans Symbols</vt:lpstr>
      <vt:lpstr>Montserrat</vt:lpstr>
      <vt:lpstr>Arial</vt:lpstr>
      <vt:lpstr>Calibri</vt:lpstr>
      <vt:lpstr>Proxima Nova</vt:lpstr>
      <vt:lpstr>Raleway</vt:lpstr>
      <vt:lpstr>Source Sans Pro</vt:lpstr>
      <vt:lpstr>Plum</vt:lpstr>
      <vt:lpstr>Practice #5</vt:lpstr>
      <vt:lpstr>AP CSP Create Performance Task </vt:lpstr>
      <vt:lpstr>AP CSP Create Performance Task </vt:lpstr>
      <vt:lpstr>AP CSP Create Performance Task </vt:lpstr>
      <vt:lpstr>AP CSP Create Performance Task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Practice #3 </vt:lpstr>
      <vt:lpstr>PowerPoint Presentation</vt:lpstr>
      <vt:lpstr>Practice #3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2025-05-19T16:12:02Z</dcterms:modified>
</cp:coreProperties>
</file>